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5"/>
  </p:notesMasterIdLst>
  <p:sldIdLst>
    <p:sldId id="293" r:id="rId2"/>
    <p:sldId id="294" r:id="rId3"/>
    <p:sldId id="296" r:id="rId4"/>
    <p:sldId id="260" r:id="rId5"/>
    <p:sldId id="263" r:id="rId6"/>
    <p:sldId id="261" r:id="rId7"/>
    <p:sldId id="302" r:id="rId8"/>
    <p:sldId id="262" r:id="rId9"/>
    <p:sldId id="297" r:id="rId10"/>
    <p:sldId id="298" r:id="rId11"/>
    <p:sldId id="270" r:id="rId12"/>
    <p:sldId id="277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875B1-A9D4-4669-974E-103820AF4D28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1CFC7-27B2-42AA-BE47-B016F5569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7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52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39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4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0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445A607-96ED-4D55-82B4-592A7455B55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43D39C-2C22-4C06-A5A1-C7EA51306A6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6FD22-48A1-415E-9B36-A08516CB4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F532E9-B5E0-4446-9EE1-FCECD1FAAB21}"/>
              </a:ext>
            </a:extLst>
          </p:cNvPr>
          <p:cNvSpPr txBox="1"/>
          <p:nvPr/>
        </p:nvSpPr>
        <p:spPr>
          <a:xfrm>
            <a:off x="386457" y="275772"/>
            <a:ext cx="1141908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GIA LÂM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LỆ CHI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– r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3161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E8227AC-497B-4FD7-BF43-45E424FA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4630" y="0"/>
            <a:ext cx="321945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D60093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78485BB-F570-4A67-8C99-7DDF45FAF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864" y="-203200"/>
            <a:ext cx="321945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FF00"/>
                </a:solidFill>
                <a:latin typeface=".VnAvant" panose="020B7200000000000000" pitchFamily="34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07286-73D3-44D9-A9EC-E1A80644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0" t="1905" r="29853"/>
          <a:stretch/>
        </p:blipFill>
        <p:spPr>
          <a:xfrm>
            <a:off x="7564301" y="1098323"/>
            <a:ext cx="2948759" cy="37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4343400" y="838200"/>
            <a:ext cx="5334000" cy="2133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200" b="1">
              <a:solidFill>
                <a:srgbClr val="0000FF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 rot="5400000">
            <a:off x="361950" y="400050"/>
            <a:ext cx="2971800" cy="1257300"/>
            <a:chOff x="1992" y="960"/>
            <a:chExt cx="1200" cy="600"/>
          </a:xfrm>
        </p:grpSpPr>
        <p:pic>
          <p:nvPicPr>
            <p:cNvPr id="14380" name="Picture 8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1" name="Picture 9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2" name="Picture 10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7" name="Group 11"/>
          <p:cNvGrpSpPr>
            <a:grpSpLocks/>
          </p:cNvGrpSpPr>
          <p:nvPr/>
        </p:nvGrpSpPr>
        <p:grpSpPr bwMode="auto">
          <a:xfrm>
            <a:off x="7772400" y="5867400"/>
            <a:ext cx="2971800" cy="1257300"/>
            <a:chOff x="1992" y="960"/>
            <a:chExt cx="1200" cy="600"/>
          </a:xfrm>
        </p:grpSpPr>
        <p:pic>
          <p:nvPicPr>
            <p:cNvPr id="14377" name="Picture 12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8" name="Picture 13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9" name="Picture 14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1" name="Group 15"/>
          <p:cNvGrpSpPr>
            <a:grpSpLocks/>
          </p:cNvGrpSpPr>
          <p:nvPr/>
        </p:nvGrpSpPr>
        <p:grpSpPr bwMode="auto">
          <a:xfrm>
            <a:off x="5715000" y="5867400"/>
            <a:ext cx="2971800" cy="1257300"/>
            <a:chOff x="1992" y="960"/>
            <a:chExt cx="1200" cy="600"/>
          </a:xfrm>
        </p:grpSpPr>
        <p:pic>
          <p:nvPicPr>
            <p:cNvPr id="1437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6" name="Picture 18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5" name="Group 19"/>
          <p:cNvGrpSpPr>
            <a:grpSpLocks/>
          </p:cNvGrpSpPr>
          <p:nvPr/>
        </p:nvGrpSpPr>
        <p:grpSpPr bwMode="auto">
          <a:xfrm>
            <a:off x="3657600" y="5905500"/>
            <a:ext cx="2971800" cy="1257300"/>
            <a:chOff x="1992" y="960"/>
            <a:chExt cx="1200" cy="600"/>
          </a:xfrm>
        </p:grpSpPr>
        <p:pic>
          <p:nvPicPr>
            <p:cNvPr id="14371" name="Picture 20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2" name="Picture 21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3" name="Picture 22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23"/>
          <p:cNvGrpSpPr>
            <a:grpSpLocks/>
          </p:cNvGrpSpPr>
          <p:nvPr/>
        </p:nvGrpSpPr>
        <p:grpSpPr bwMode="auto">
          <a:xfrm>
            <a:off x="1371600" y="5905500"/>
            <a:ext cx="2971800" cy="1257300"/>
            <a:chOff x="1992" y="960"/>
            <a:chExt cx="1200" cy="600"/>
          </a:xfrm>
        </p:grpSpPr>
        <p:pic>
          <p:nvPicPr>
            <p:cNvPr id="14368" name="Picture 24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2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0" name="Picture 2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43" name="Group 27"/>
          <p:cNvGrpSpPr>
            <a:grpSpLocks/>
          </p:cNvGrpSpPr>
          <p:nvPr/>
        </p:nvGrpSpPr>
        <p:grpSpPr bwMode="auto">
          <a:xfrm rot="5400000">
            <a:off x="361950" y="2609850"/>
            <a:ext cx="2971800" cy="1257300"/>
            <a:chOff x="1992" y="960"/>
            <a:chExt cx="1200" cy="600"/>
          </a:xfrm>
        </p:grpSpPr>
        <p:pic>
          <p:nvPicPr>
            <p:cNvPr id="14365" name="Picture 28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29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30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47" name="Group 31"/>
          <p:cNvGrpSpPr>
            <a:grpSpLocks/>
          </p:cNvGrpSpPr>
          <p:nvPr/>
        </p:nvGrpSpPr>
        <p:grpSpPr bwMode="auto">
          <a:xfrm rot="5400000">
            <a:off x="361950" y="4819650"/>
            <a:ext cx="2971800" cy="1257300"/>
            <a:chOff x="1992" y="960"/>
            <a:chExt cx="1200" cy="600"/>
          </a:xfrm>
        </p:grpSpPr>
        <p:pic>
          <p:nvPicPr>
            <p:cNvPr id="14362" name="Picture 32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33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34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51" name="Group 35"/>
          <p:cNvGrpSpPr>
            <a:grpSpLocks/>
          </p:cNvGrpSpPr>
          <p:nvPr/>
        </p:nvGrpSpPr>
        <p:grpSpPr bwMode="auto">
          <a:xfrm rot="5400000">
            <a:off x="8896350" y="476250"/>
            <a:ext cx="2971800" cy="1257300"/>
            <a:chOff x="1992" y="960"/>
            <a:chExt cx="1200" cy="600"/>
          </a:xfrm>
        </p:grpSpPr>
        <p:pic>
          <p:nvPicPr>
            <p:cNvPr id="14359" name="Picture 3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0" name="Picture 3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38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55" name="Group 39"/>
          <p:cNvGrpSpPr>
            <a:grpSpLocks/>
          </p:cNvGrpSpPr>
          <p:nvPr/>
        </p:nvGrpSpPr>
        <p:grpSpPr bwMode="auto">
          <a:xfrm rot="5400000">
            <a:off x="8858250" y="2686050"/>
            <a:ext cx="2971800" cy="1257300"/>
            <a:chOff x="1992" y="960"/>
            <a:chExt cx="1200" cy="600"/>
          </a:xfrm>
        </p:grpSpPr>
        <p:pic>
          <p:nvPicPr>
            <p:cNvPr id="14356" name="Picture 40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41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42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59" name="Group 43"/>
          <p:cNvGrpSpPr>
            <a:grpSpLocks/>
          </p:cNvGrpSpPr>
          <p:nvPr/>
        </p:nvGrpSpPr>
        <p:grpSpPr bwMode="auto">
          <a:xfrm rot="5400000">
            <a:off x="8896350" y="4819650"/>
            <a:ext cx="2971800" cy="1257300"/>
            <a:chOff x="1992" y="960"/>
            <a:chExt cx="1200" cy="600"/>
          </a:xfrm>
        </p:grpSpPr>
        <p:pic>
          <p:nvPicPr>
            <p:cNvPr id="14353" name="Picture 44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4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4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66" name="Rectangle 50"/>
          <p:cNvSpPr>
            <a:spLocks noChangeArrowheads="1"/>
          </p:cNvSpPr>
          <p:nvPr/>
        </p:nvSpPr>
        <p:spPr bwMode="auto">
          <a:xfrm>
            <a:off x="2324100" y="361950"/>
            <a:ext cx="27432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9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0469" name="Text Box 53"/>
          <p:cNvSpPr txBox="1">
            <a:spLocks noChangeArrowheads="1"/>
          </p:cNvSpPr>
          <p:nvPr/>
        </p:nvSpPr>
        <p:spPr bwMode="auto">
          <a:xfrm>
            <a:off x="6485253" y="1270218"/>
            <a:ext cx="412728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E4B69-B2C4-4F5A-AB59-6F1B83D7B80C}"/>
              </a:ext>
            </a:extLst>
          </p:cNvPr>
          <p:cNvSpPr txBox="1"/>
          <p:nvPr/>
        </p:nvSpPr>
        <p:spPr>
          <a:xfrm>
            <a:off x="2541814" y="450535"/>
            <a:ext cx="7092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53">
            <a:extLst>
              <a:ext uri="{FF2B5EF4-FFF2-40B4-BE49-F238E27FC236}">
                <a16:creationId xmlns:a16="http://schemas.microsoft.com/office/drawing/2014/main" id="{285B910A-A93E-4779-B6A6-EF1F8CE50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14" y="1015405"/>
            <a:ext cx="285322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2876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ç¸éåç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2455"/>
            <a:ext cx="12192000" cy="6858000"/>
          </a:xfrm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293077" y="302455"/>
            <a:ext cx="11605846" cy="34163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vi-VN" sz="7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</a:t>
            </a:r>
            <a:r>
              <a:rPr lang="en-US" sz="7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ĐUA </a:t>
            </a:r>
            <a:r>
              <a:rPr lang="vi-VN" sz="7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TÀI</a:t>
            </a:r>
          </a:p>
          <a:p>
            <a:pPr algn="ctr" eaLnBrk="0" hangingPunct="0">
              <a:defRPr/>
            </a:pPr>
            <a:endParaRPr lang="vi-VN" sz="72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vi-VN" sz="7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1: Ai nhanh nhất</a:t>
            </a:r>
          </a:p>
        </p:txBody>
      </p:sp>
      <p:pic>
        <p:nvPicPr>
          <p:cNvPr id="3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190741-1128-470A-A8D6-06814B70C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8693" y="4323685"/>
            <a:ext cx="1314157" cy="131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9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FAC6B1-1079-4D9E-8B5C-8F2689D9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7BCFA123-883B-42DA-B601-0362FAE2E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8825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06B48F3-C1C8-45AF-99EE-B47415C51B23}"/>
              </a:ext>
            </a:extLst>
          </p:cNvPr>
          <p:cNvSpPr/>
          <p:nvPr/>
        </p:nvSpPr>
        <p:spPr>
          <a:xfrm>
            <a:off x="717453" y="2023963"/>
            <a:ext cx="10058399" cy="12379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err="1"/>
              <a:t>Chúc</a:t>
            </a:r>
            <a:r>
              <a:rPr lang="vi-VN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cô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con </a:t>
            </a:r>
            <a:r>
              <a:rPr lang="vi-VN" sz="3600" dirty="0" err="1"/>
              <a:t>mạnh</a:t>
            </a:r>
            <a:r>
              <a:rPr lang="vi-VN" sz="3600" dirty="0"/>
              <a:t> </a:t>
            </a:r>
            <a:r>
              <a:rPr lang="vi-VN" sz="3600" dirty="0" err="1"/>
              <a:t>khỏe</a:t>
            </a:r>
            <a:r>
              <a:rPr lang="vi-VN" sz="3600" dirty="0"/>
              <a:t> </a:t>
            </a:r>
            <a:r>
              <a:rPr lang="vi-VN" sz="3600" dirty="0" err="1"/>
              <a:t>hạnh</a:t>
            </a:r>
            <a:r>
              <a:rPr lang="vi-VN" sz="3600" dirty="0"/>
              <a:t> </a:t>
            </a:r>
            <a:r>
              <a:rPr lang="vi-VN" sz="3600" dirty="0" err="1"/>
              <a:t>phúc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29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6740F-AA90-471B-851D-22759E1AF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DE751-0CBC-4F67-97C6-1A033205DB0F}"/>
              </a:ext>
            </a:extLst>
          </p:cNvPr>
          <p:cNvSpPr txBox="1"/>
          <p:nvPr/>
        </p:nvSpPr>
        <p:spPr>
          <a:xfrm>
            <a:off x="2672817" y="1828799"/>
            <a:ext cx="6643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19A64B-C66C-4B11-AD9B-A7330A1C1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4826" y="5748647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D45472-5C2D-45AA-ABCE-D07750561348}"/>
              </a:ext>
            </a:extLst>
          </p:cNvPr>
          <p:cNvSpPr/>
          <p:nvPr/>
        </p:nvSpPr>
        <p:spPr>
          <a:xfrm>
            <a:off x="1941289" y="3428999"/>
            <a:ext cx="3846286" cy="26244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2340E7-63A2-4D3F-9ABC-E9F09C4937D7}"/>
              </a:ext>
            </a:extLst>
          </p:cNvPr>
          <p:cNvSpPr/>
          <p:nvPr/>
        </p:nvSpPr>
        <p:spPr>
          <a:xfrm>
            <a:off x="6404426" y="3227984"/>
            <a:ext cx="3476171" cy="27787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75D9B-C8C3-4CA8-91BE-F3954D565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73003-4728-47C9-AB68-E780DB2940A6}"/>
              </a:ext>
            </a:extLst>
          </p:cNvPr>
          <p:cNvSpPr txBox="1"/>
          <p:nvPr/>
        </p:nvSpPr>
        <p:spPr>
          <a:xfrm>
            <a:off x="3265714" y="2119085"/>
            <a:ext cx="6405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581593" y="3429000"/>
            <a:ext cx="37092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584739" y="3459778"/>
            <a:ext cx="11281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96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555B8-E481-46C4-89BA-A307BCBC9F47}"/>
              </a:ext>
            </a:extLst>
          </p:cNvPr>
          <p:cNvSpPr txBox="1"/>
          <p:nvPr/>
        </p:nvSpPr>
        <p:spPr>
          <a:xfrm>
            <a:off x="3196672" y="3366254"/>
            <a:ext cx="762492" cy="147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5911A-3F23-4738-B370-831B9657F6D4}"/>
              </a:ext>
            </a:extLst>
          </p:cNvPr>
          <p:cNvSpPr txBox="1"/>
          <p:nvPr/>
        </p:nvSpPr>
        <p:spPr>
          <a:xfrm>
            <a:off x="3819949" y="3396930"/>
            <a:ext cx="1062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6D29D-955B-422B-8BA5-66C3CCFEC501}"/>
              </a:ext>
            </a:extLst>
          </p:cNvPr>
          <p:cNvSpPr txBox="1"/>
          <p:nvPr/>
        </p:nvSpPr>
        <p:spPr>
          <a:xfrm>
            <a:off x="4582441" y="3396930"/>
            <a:ext cx="861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82362-CCFB-41BD-B8DD-22DE96C45D33}"/>
              </a:ext>
            </a:extLst>
          </p:cNvPr>
          <p:cNvSpPr txBox="1"/>
          <p:nvPr/>
        </p:nvSpPr>
        <p:spPr>
          <a:xfrm>
            <a:off x="5775367" y="3420387"/>
            <a:ext cx="510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45C31-712F-4D62-916D-5B09A0DA99E2}"/>
              </a:ext>
            </a:extLst>
          </p:cNvPr>
          <p:cNvSpPr txBox="1"/>
          <p:nvPr/>
        </p:nvSpPr>
        <p:spPr>
          <a:xfrm>
            <a:off x="7128174" y="3463935"/>
            <a:ext cx="9076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723FE-D5BB-4BB9-A0DB-D1615E59A5E9}"/>
              </a:ext>
            </a:extLst>
          </p:cNvPr>
          <p:cNvSpPr txBox="1"/>
          <p:nvPr/>
        </p:nvSpPr>
        <p:spPr>
          <a:xfrm flipH="1">
            <a:off x="6817534" y="3459778"/>
            <a:ext cx="733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ED55A-AF8F-4A31-BE98-03FF48ADEC92}"/>
              </a:ext>
            </a:extLst>
          </p:cNvPr>
          <p:cNvSpPr txBox="1"/>
          <p:nvPr/>
        </p:nvSpPr>
        <p:spPr>
          <a:xfrm>
            <a:off x="7822057" y="3458719"/>
            <a:ext cx="861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0D62D-E585-4383-A808-141866FE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743" y="-1"/>
            <a:ext cx="7272996" cy="3417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5165DE-6E1F-4A53-A64F-8CBDCD90BD33}"/>
              </a:ext>
            </a:extLst>
          </p:cNvPr>
          <p:cNvSpPr/>
          <p:nvPr/>
        </p:nvSpPr>
        <p:spPr>
          <a:xfrm>
            <a:off x="3196672" y="3365969"/>
            <a:ext cx="8162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296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LGG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31064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286000" y="-635718"/>
            <a:ext cx="6076335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0" b="1" dirty="0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1175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8" grpId="1"/>
      <p:bldP spid="2058" grpId="2"/>
      <p:bldP spid="2058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nh-nen-powerpoint-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5736" y="357167"/>
            <a:ext cx="335758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0070C0"/>
                </a:solidFill>
                <a:latin typeface=".VnAvant" pitchFamily="34" charset="0"/>
              </a:rPr>
              <a:t>v</a:t>
            </a:r>
            <a:endParaRPr lang="vi-VN" sz="41300" b="1" dirty="0">
              <a:solidFill>
                <a:srgbClr val="0070C0"/>
              </a:solidFill>
            </a:endParaRPr>
          </a:p>
        </p:txBody>
      </p:sp>
      <p:pic>
        <p:nvPicPr>
          <p:cNvPr id="6" name="TOSSCHI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6528" y="285728"/>
            <a:ext cx="304800" cy="304800"/>
          </a:xfrm>
          <a:prstGeom prst="rect">
            <a:avLst/>
          </a:prstGeom>
        </p:spPr>
      </p:pic>
      <p:pic>
        <p:nvPicPr>
          <p:cNvPr id="8" name="TOSSCHI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6528" y="285728"/>
            <a:ext cx="304800" cy="304800"/>
          </a:xfrm>
          <a:prstGeom prst="rect">
            <a:avLst/>
          </a:prstGeom>
        </p:spPr>
      </p:pic>
      <p:pic>
        <p:nvPicPr>
          <p:cNvPr id="9" name="TOSSCHI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6528" y="2857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27E91-D330-4958-8E8C-282E77312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77" y="1053614"/>
            <a:ext cx="1975275" cy="44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AC7AA-490B-438C-B6D6-F1E081784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52" y="577515"/>
            <a:ext cx="2505673" cy="47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37819" y="-453689"/>
            <a:ext cx="321945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0" b="1" dirty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89963FD-CBBA-405D-99E2-573505ED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44" y="0"/>
            <a:ext cx="321945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D60093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8B1D4-576E-4A8D-B871-DB8C459C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57" t="2285" r="31105"/>
          <a:stretch/>
        </p:blipFill>
        <p:spPr>
          <a:xfrm>
            <a:off x="8257269" y="682171"/>
            <a:ext cx="321944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E3E14-C3E8-4D00-B824-F38CEF207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5015B-64ED-4943-BCBA-2142775B8220}"/>
              </a:ext>
            </a:extLst>
          </p:cNvPr>
          <p:cNvSpPr txBox="1"/>
          <p:nvPr/>
        </p:nvSpPr>
        <p:spPr>
          <a:xfrm>
            <a:off x="2977885" y="1305342"/>
            <a:ext cx="64572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024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685</TotalTime>
  <Words>112</Words>
  <Application>Microsoft Office PowerPoint</Application>
  <PresentationFormat>Widescreen</PresentationFormat>
  <Paragraphs>37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55</cp:revision>
  <dcterms:created xsi:type="dcterms:W3CDTF">2021-10-27T00:19:38Z</dcterms:created>
  <dcterms:modified xsi:type="dcterms:W3CDTF">2023-04-05T09:03:07Z</dcterms:modified>
</cp:coreProperties>
</file>